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45" d="100"/>
          <a:sy n="45" d="100"/>
        </p:scale>
        <p:origin x="-1904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EEB5-F9DB-1643-A431-0418CF55DE6C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697-25B4-9145-9A6D-B5B02E8B8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EEB5-F9DB-1643-A431-0418CF55DE6C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697-25B4-9145-9A6D-B5B02E8B8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4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EEB5-F9DB-1643-A431-0418CF55DE6C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697-25B4-9145-9A6D-B5B02E8B8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2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EEB5-F9DB-1643-A431-0418CF55DE6C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697-25B4-9145-9A6D-B5B02E8B8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7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EEB5-F9DB-1643-A431-0418CF55DE6C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697-25B4-9145-9A6D-B5B02E8B8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3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EEB5-F9DB-1643-A431-0418CF55DE6C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697-25B4-9145-9A6D-B5B02E8B8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9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EEB5-F9DB-1643-A431-0418CF55DE6C}" type="datetimeFigureOut">
              <a:rPr lang="en-US" smtClean="0"/>
              <a:t>6/9/16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697-25B4-9145-9A6D-B5B02E8B8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5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EEB5-F9DB-1643-A431-0418CF55DE6C}" type="datetimeFigureOut">
              <a:rPr lang="en-US" smtClean="0"/>
              <a:t>6/9/16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697-25B4-9145-9A6D-B5B02E8B8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5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EEB5-F9DB-1643-A431-0418CF55DE6C}" type="datetimeFigureOut">
              <a:rPr lang="en-US" smtClean="0"/>
              <a:t>6/9/16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697-25B4-9145-9A6D-B5B02E8B8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7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EEB5-F9DB-1643-A431-0418CF55DE6C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697-25B4-9145-9A6D-B5B02E8B8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8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EEB5-F9DB-1643-A431-0418CF55DE6C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697-25B4-9145-9A6D-B5B02E8B8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6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1EEB5-F9DB-1643-A431-0418CF55DE6C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F3697-25B4-9145-9A6D-B5B02E8B8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0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opyframepurple2cle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75"/>
            <a:ext cx="9144000" cy="6847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5286" y="853829"/>
            <a:ext cx="7269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LLElementaryDots"/>
                <a:cs typeface="LLElementaryDots"/>
              </a:rPr>
              <a:t>Mrs. </a:t>
            </a:r>
            <a:r>
              <a:rPr lang="en-US" sz="2400" dirty="0" err="1" smtClean="0">
                <a:latin typeface="LLElementaryDots"/>
                <a:cs typeface="LLElementaryDots"/>
              </a:rPr>
              <a:t>Smoland’s</a:t>
            </a:r>
            <a:r>
              <a:rPr lang="en-US" sz="2400" dirty="0" smtClean="0">
                <a:latin typeface="LLElementaryDots"/>
                <a:cs typeface="LLElementaryDots"/>
              </a:rPr>
              <a:t> Class Schedule</a:t>
            </a:r>
            <a:endParaRPr lang="en-US" sz="2400" dirty="0">
              <a:latin typeface="LLElementaryDots"/>
              <a:cs typeface="LLElementaryDot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864914"/>
              </p:ext>
            </p:extLst>
          </p:nvPr>
        </p:nvGraphicFramePr>
        <p:xfrm>
          <a:off x="782435" y="1397000"/>
          <a:ext cx="7586217" cy="4819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824"/>
                <a:gridCol w="2071393"/>
              </a:tblGrid>
              <a:tr h="38073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Happenings</a:t>
                      </a:r>
                      <a:endParaRPr lang="en-US" u="sng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Timeline</a:t>
                      </a:r>
                      <a:endParaRPr lang="en-US" u="sng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</a:tr>
              <a:tr h="75103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Science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*15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 minutes of ELA will be integrated here for our Science Response Journal.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7:45-8:45 am</a:t>
                      </a:r>
                      <a:endParaRPr lang="en-US" b="0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</a:tr>
              <a:tr h="38073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Math</a:t>
                      </a:r>
                      <a:endParaRPr lang="en-US" b="0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8:45-9:45am</a:t>
                      </a:r>
                      <a:endParaRPr lang="en-US" b="0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</a:tr>
              <a:tr h="56327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Social Studies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*SS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 will be integrated into ELA when appropriate.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9:45-10:25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am</a:t>
                      </a:r>
                      <a:endParaRPr lang="en-US" b="0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</a:tr>
              <a:tr h="38073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Specials</a:t>
                      </a:r>
                      <a:endParaRPr lang="en-US" b="0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10:25-11:10am</a:t>
                      </a:r>
                      <a:endParaRPr lang="en-US" b="0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</a:tr>
              <a:tr h="56327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PAL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 Time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*</a:t>
                      </a:r>
                      <a:r>
                        <a:rPr lang="en-US" sz="1200" b="0" u="sng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P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assionate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 </a:t>
                      </a:r>
                      <a:r>
                        <a:rPr lang="en-US" sz="1200" b="0" u="sng" baseline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A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bout </a:t>
                      </a:r>
                      <a:r>
                        <a:rPr lang="en-US" sz="1200" b="0" u="sng" baseline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earning (Accelerated Instruction)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11:10-11:55am</a:t>
                      </a:r>
                      <a:endParaRPr lang="en-US" b="0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</a:tr>
              <a:tr h="65715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English Language Arts</a:t>
                      </a:r>
                      <a:endParaRPr lang="en-US" b="0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11:55-12:05pm</a:t>
                      </a:r>
                      <a:endParaRPr lang="en-US" b="0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</a:tr>
              <a:tr h="38073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Lunch</a:t>
                      </a:r>
                      <a:endParaRPr lang="en-US" b="0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12:05-12:40pm</a:t>
                      </a:r>
                      <a:endParaRPr lang="en-US" b="0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</a:tr>
              <a:tr h="38073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Recess</a:t>
                      </a:r>
                      <a:endParaRPr lang="en-US" b="0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12:40-1:00pm</a:t>
                      </a:r>
                      <a:endParaRPr lang="en-US" b="0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</a:tr>
              <a:tr h="38073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English Language Arts</a:t>
                      </a:r>
                      <a:endParaRPr lang="en-US" b="0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LElementary2"/>
                          <a:cs typeface="LLElementary2"/>
                        </a:rPr>
                        <a:t>1:00-3:00pm</a:t>
                      </a:r>
                      <a:endParaRPr lang="en-US" b="0" dirty="0">
                        <a:solidFill>
                          <a:schemeClr val="tx1"/>
                        </a:solidFill>
                        <a:latin typeface="LLElementary2"/>
                        <a:cs typeface="LLElementary2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178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119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DSISD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DSISD DSISD</dc:creator>
  <cp:lastModifiedBy>DSISD DSISD</cp:lastModifiedBy>
  <cp:revision>2</cp:revision>
  <dcterms:created xsi:type="dcterms:W3CDTF">2016-06-09T16:04:31Z</dcterms:created>
  <dcterms:modified xsi:type="dcterms:W3CDTF">2016-06-09T16:23:13Z</dcterms:modified>
</cp:coreProperties>
</file>